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theme/themeOverride3.xml" ContentType="application/vnd.openxmlformats-officedocument.themeOverride+xml"/>
  <Override PartName="/ppt/charts/chart14.xml" ContentType="application/vnd.openxmlformats-officedocument.drawingml.chart+xml"/>
  <Override PartName="/ppt/theme/themeOverride4.xml" ContentType="application/vnd.openxmlformats-officedocument.themeOverr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theme/themeOverride5.xml" ContentType="application/vnd.openxmlformats-officedocument.themeOverride+xml"/>
  <Override PartName="/ppt/charts/chart1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3" r:id="rId17"/>
    <p:sldId id="297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7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2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8" r:id="rId43"/>
    <p:sldId id="299" r:id="rId44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56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4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isoEx.xlsx" TargetMode="External"/><Relationship Id="rId1" Type="http://schemas.openxmlformats.org/officeDocument/2006/relationships/themeOverride" Target="../theme/themeOverride5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twoCube_gradient_polymend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invertIfNegative val="0"/>
          <c:val>
            <c:numRef>
              <c:f>Sheet1!$E$2:$E$13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666304"/>
        <c:axId val="67668224"/>
      </c:barChart>
      <c:catAx>
        <c:axId val="6766630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7668224"/>
        <c:crosses val="autoZero"/>
        <c:auto val="1"/>
        <c:lblAlgn val="ctr"/>
        <c:lblOffset val="100"/>
        <c:noMultiLvlLbl val="0"/>
      </c:catAx>
      <c:valAx>
        <c:axId val="676682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 err="1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CountDegree</a:t>
                </a: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 Errors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76663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Sheet3!$B$2:$B$41</c:f>
              <c:numCache>
                <c:formatCode>General</c:formatCode>
                <c:ptCount val="40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126.733</c:v>
                </c:pt>
                <c:pt idx="25">
                  <c:v>114.00700000000001</c:v>
                </c:pt>
                <c:pt idx="26">
                  <c:v>102.31100000000001</c:v>
                </c:pt>
                <c:pt idx="27">
                  <c:v>103.31</c:v>
                </c:pt>
                <c:pt idx="28">
                  <c:v>118.456</c:v>
                </c:pt>
                <c:pt idx="29">
                  <c:v>90.090800000000002</c:v>
                </c:pt>
                <c:pt idx="30">
                  <c:v>99.244</c:v>
                </c:pt>
                <c:pt idx="31">
                  <c:v>122.90900000000001</c:v>
                </c:pt>
                <c:pt idx="32">
                  <c:v>96.450999999999993</c:v>
                </c:pt>
                <c:pt idx="33">
                  <c:v>123.003</c:v>
                </c:pt>
                <c:pt idx="34">
                  <c:v>105.88</c:v>
                </c:pt>
                <c:pt idx="35">
                  <c:v>91.156199999999998</c:v>
                </c:pt>
                <c:pt idx="36">
                  <c:v>133.179</c:v>
                </c:pt>
                <c:pt idx="37">
                  <c:v>120.58799999999999</c:v>
                </c:pt>
                <c:pt idx="38">
                  <c:v>127.06100000000001</c:v>
                </c:pt>
                <c:pt idx="39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482560"/>
        <c:axId val="68484480"/>
      </c:barChart>
      <c:catAx>
        <c:axId val="684825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Flange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68484480"/>
        <c:crosses val="autoZero"/>
        <c:auto val="1"/>
        <c:lblAlgn val="ctr"/>
        <c:lblOffset val="100"/>
        <c:noMultiLvlLbl val="0"/>
      </c:catAx>
      <c:valAx>
        <c:axId val="684844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Max. Surface Angle Diff. (in 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4825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CountDegreeErrors_SHREC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CountDegreeErrors_ISOEX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Sheet1!$H$3:$H$10</c:f>
              <c:numCache>
                <c:formatCode>General</c:formatCode>
                <c:ptCount val="8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54</c:v>
                </c:pt>
                <c:pt idx="5">
                  <c:v>56</c:v>
                </c:pt>
                <c:pt idx="6">
                  <c:v>36</c:v>
                </c:pt>
                <c:pt idx="7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68539136"/>
        <c:axId val="68540672"/>
      </c:barChart>
      <c:catAx>
        <c:axId val="68539136"/>
        <c:scaling>
          <c:orientation val="minMax"/>
        </c:scaling>
        <c:delete val="0"/>
        <c:axPos val="b"/>
        <c:minorGridlines/>
        <c:majorTickMark val="none"/>
        <c:minorTickMark val="none"/>
        <c:tickLblPos val="nextTo"/>
        <c:crossAx val="68540672"/>
        <c:crosses val="autoZero"/>
        <c:auto val="1"/>
        <c:lblAlgn val="ctr"/>
        <c:lblOffset val="100"/>
        <c:noMultiLvlLbl val="0"/>
      </c:catAx>
      <c:valAx>
        <c:axId val="68540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CountDegreeErrors</a:t>
                </a:r>
                <a:endParaRPr lang="en-US" dirty="0" smtClean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6853913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SurfaceAngleMax_SHREC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0.19724900000000001</c:v>
                </c:pt>
                <c:pt idx="1">
                  <c:v>0.21558099999999999</c:v>
                </c:pt>
                <c:pt idx="2">
                  <c:v>0.16133600000000001</c:v>
                </c:pt>
                <c:pt idx="3">
                  <c:v>0.19040399999999999</c:v>
                </c:pt>
                <c:pt idx="4">
                  <c:v>4.2247399999999997</c:v>
                </c:pt>
                <c:pt idx="5">
                  <c:v>4.1953500000000004</c:v>
                </c:pt>
                <c:pt idx="6">
                  <c:v>4.2990000000000004</c:v>
                </c:pt>
                <c:pt idx="7">
                  <c:v>18.964500000000001</c:v>
                </c:pt>
              </c:numCache>
            </c:numRef>
          </c:val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SurfaceAngleMax_ISOEX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8"/>
                <c:pt idx="0">
                  <c:v>179.9</c:v>
                </c:pt>
                <c:pt idx="1">
                  <c:v>179.98099999999999</c:v>
                </c:pt>
                <c:pt idx="2">
                  <c:v>179.99100000000001</c:v>
                </c:pt>
                <c:pt idx="3">
                  <c:v>179.898</c:v>
                </c:pt>
                <c:pt idx="4">
                  <c:v>179.97399999999999</c:v>
                </c:pt>
                <c:pt idx="5">
                  <c:v>179.97499999999999</c:v>
                </c:pt>
                <c:pt idx="6">
                  <c:v>179.91399999999999</c:v>
                </c:pt>
                <c:pt idx="7">
                  <c:v>178.29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68558208"/>
        <c:axId val="68568192"/>
      </c:barChart>
      <c:catAx>
        <c:axId val="68558208"/>
        <c:scaling>
          <c:orientation val="minMax"/>
        </c:scaling>
        <c:delete val="0"/>
        <c:axPos val="b"/>
        <c:majorTickMark val="none"/>
        <c:minorTickMark val="none"/>
        <c:tickLblPos val="nextTo"/>
        <c:crossAx val="68568192"/>
        <c:crosses val="autoZero"/>
        <c:auto val="1"/>
        <c:lblAlgn val="ctr"/>
        <c:lblOffset val="100"/>
        <c:noMultiLvlLbl val="0"/>
      </c:catAx>
      <c:valAx>
        <c:axId val="685681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SurfaceAngle</a:t>
                </a:r>
                <a:r>
                  <a:rPr lang="en-US" dirty="0" smtClean="0"/>
                  <a:t> Max (in</a:t>
                </a:r>
                <a:r>
                  <a:rPr lang="en-US" baseline="0" dirty="0" smtClean="0"/>
                  <a:t> degrees)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6855820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edgeCountCorrected</c:v>
                </c:pt>
              </c:strCache>
            </c:strRef>
          </c:tx>
          <c:invertIfNegative val="0"/>
          <c:val>
            <c:numRef>
              <c:f>Sheet1!$D$3:$D$36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2</c:v>
                </c:pt>
                <c:pt idx="7">
                  <c:v>4</c:v>
                </c:pt>
                <c:pt idx="8">
                  <c:v>0</c:v>
                </c:pt>
                <c:pt idx="9">
                  <c:v>2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0</c:v>
                </c:pt>
                <c:pt idx="17">
                  <c:v>0</c:v>
                </c:pt>
                <c:pt idx="18">
                  <c:v>3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4</c:v>
                </c:pt>
                <c:pt idx="28">
                  <c:v>4</c:v>
                </c:pt>
                <c:pt idx="29">
                  <c:v>2</c:v>
                </c:pt>
                <c:pt idx="30">
                  <c:v>3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625920"/>
        <c:axId val="68627840"/>
      </c:barChart>
      <c:catAx>
        <c:axId val="686259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/>
                  <a:t>Two</a:t>
                </a:r>
                <a:r>
                  <a:rPr lang="en-US" sz="1800" baseline="0" dirty="0" err="1"/>
                  <a:t>CubeTestId</a:t>
                </a:r>
                <a:endParaRPr lang="en-US" sz="1800" baseline="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8627840"/>
        <c:crosses val="autoZero"/>
        <c:auto val="1"/>
        <c:lblAlgn val="ctr"/>
        <c:lblOffset val="100"/>
        <c:noMultiLvlLbl val="0"/>
      </c:catAx>
      <c:valAx>
        <c:axId val="686278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86259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Sheet1!$C$3:$C$36</c:f>
              <c:numCache>
                <c:formatCode>General</c:formatCode>
                <c:ptCount val="34"/>
                <c:pt idx="0">
                  <c:v>15.6046</c:v>
                </c:pt>
                <c:pt idx="1">
                  <c:v>15.6046</c:v>
                </c:pt>
                <c:pt idx="2">
                  <c:v>15.6046</c:v>
                </c:pt>
                <c:pt idx="3">
                  <c:v>15.6046</c:v>
                </c:pt>
                <c:pt idx="4">
                  <c:v>5.8601000000000001</c:v>
                </c:pt>
                <c:pt idx="5">
                  <c:v>42.119</c:v>
                </c:pt>
                <c:pt idx="6">
                  <c:v>47.782899999999998</c:v>
                </c:pt>
                <c:pt idx="7">
                  <c:v>42.745899999999999</c:v>
                </c:pt>
                <c:pt idx="8">
                  <c:v>179.79599999999999</c:v>
                </c:pt>
                <c:pt idx="9">
                  <c:v>171.94499999999999</c:v>
                </c:pt>
                <c:pt idx="10">
                  <c:v>26.299299999999999</c:v>
                </c:pt>
                <c:pt idx="11">
                  <c:v>32.300600000000003</c:v>
                </c:pt>
                <c:pt idx="12">
                  <c:v>22.352</c:v>
                </c:pt>
                <c:pt idx="13">
                  <c:v>31.005700000000001</c:v>
                </c:pt>
                <c:pt idx="14">
                  <c:v>179.40600000000001</c:v>
                </c:pt>
                <c:pt idx="15">
                  <c:v>45.972799999999999</c:v>
                </c:pt>
                <c:pt idx="16">
                  <c:v>1.1286400000000001</c:v>
                </c:pt>
                <c:pt idx="17">
                  <c:v>10.304500000000001</c:v>
                </c:pt>
                <c:pt idx="18">
                  <c:v>90.005399999999995</c:v>
                </c:pt>
                <c:pt idx="19">
                  <c:v>10.2979</c:v>
                </c:pt>
                <c:pt idx="20">
                  <c:v>1.5246900000000001</c:v>
                </c:pt>
                <c:pt idx="21">
                  <c:v>11.0063</c:v>
                </c:pt>
                <c:pt idx="22">
                  <c:v>0.77932999999999997</c:v>
                </c:pt>
                <c:pt idx="23">
                  <c:v>0.77689900000000001</c:v>
                </c:pt>
                <c:pt idx="24">
                  <c:v>179.9</c:v>
                </c:pt>
                <c:pt idx="25">
                  <c:v>89.993200000000002</c:v>
                </c:pt>
                <c:pt idx="26">
                  <c:v>31.790299999999998</c:v>
                </c:pt>
                <c:pt idx="27">
                  <c:v>44.061199999999999</c:v>
                </c:pt>
                <c:pt idx="28">
                  <c:v>31.0169</c:v>
                </c:pt>
                <c:pt idx="29">
                  <c:v>32.850099999999998</c:v>
                </c:pt>
                <c:pt idx="30">
                  <c:v>40.810400000000001</c:v>
                </c:pt>
                <c:pt idx="31">
                  <c:v>4.0351600000000003</c:v>
                </c:pt>
                <c:pt idx="32">
                  <c:v>179.721</c:v>
                </c:pt>
                <c:pt idx="33">
                  <c:v>11.7715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640128"/>
        <c:axId val="68670976"/>
      </c:barChart>
      <c:catAx>
        <c:axId val="6864012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 smtClean="0"/>
                  <a:t>TwoCube</a:t>
                </a:r>
                <a:r>
                  <a:rPr lang="en-US" sz="1800" baseline="0" dirty="0" smtClean="0"/>
                  <a:t>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8670976"/>
        <c:crosses val="autoZero"/>
        <c:auto val="1"/>
        <c:lblAlgn val="ctr"/>
        <c:lblOffset val="100"/>
        <c:noMultiLvlLbl val="0"/>
      </c:catAx>
      <c:valAx>
        <c:axId val="686709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86401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edgeCount</c:v>
                </c:pt>
              </c:strCache>
            </c:strRef>
          </c:tx>
          <c:invertIfNegative val="0"/>
          <c:val>
            <c:numRef>
              <c:f>Sheet2!$B$3:$B$41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8</c:v>
                </c:pt>
                <c:pt idx="36">
                  <c:v>4</c:v>
                </c:pt>
                <c:pt idx="37">
                  <c:v>8</c:v>
                </c:pt>
                <c:pt idx="38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687360"/>
        <c:axId val="68689280"/>
      </c:barChart>
      <c:catAx>
        <c:axId val="686873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smtClean="0"/>
                  <a:t>Flange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68689280"/>
        <c:crosses val="autoZero"/>
        <c:auto val="1"/>
        <c:lblAlgn val="ctr"/>
        <c:lblOffset val="100"/>
        <c:noMultiLvlLbl val="0"/>
      </c:catAx>
      <c:valAx>
        <c:axId val="686892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CountDegreeErrors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6873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Sheet2!$C$3:$C$41</c:f>
              <c:numCache>
                <c:formatCode>General</c:formatCode>
                <c:ptCount val="39"/>
                <c:pt idx="0">
                  <c:v>14.085800000000001</c:v>
                </c:pt>
                <c:pt idx="1">
                  <c:v>38.213000000000001</c:v>
                </c:pt>
                <c:pt idx="2">
                  <c:v>39.593600000000002</c:v>
                </c:pt>
                <c:pt idx="3">
                  <c:v>38.212600000000002</c:v>
                </c:pt>
                <c:pt idx="4">
                  <c:v>14.086</c:v>
                </c:pt>
                <c:pt idx="5">
                  <c:v>31.027000000000001</c:v>
                </c:pt>
                <c:pt idx="6">
                  <c:v>14.0931</c:v>
                </c:pt>
                <c:pt idx="7">
                  <c:v>38.218800000000002</c:v>
                </c:pt>
                <c:pt idx="8">
                  <c:v>39.6098</c:v>
                </c:pt>
                <c:pt idx="9">
                  <c:v>38.246699999999997</c:v>
                </c:pt>
                <c:pt idx="10">
                  <c:v>14.086399999999999</c:v>
                </c:pt>
                <c:pt idx="11">
                  <c:v>8.1159099999999995</c:v>
                </c:pt>
                <c:pt idx="12">
                  <c:v>31.027000000000001</c:v>
                </c:pt>
                <c:pt idx="13">
                  <c:v>10.862500000000001</c:v>
                </c:pt>
                <c:pt idx="14">
                  <c:v>7.1943299999999999</c:v>
                </c:pt>
                <c:pt idx="15">
                  <c:v>10.864800000000001</c:v>
                </c:pt>
                <c:pt idx="16">
                  <c:v>31.026900000000001</c:v>
                </c:pt>
                <c:pt idx="17">
                  <c:v>8.1159099999999995</c:v>
                </c:pt>
                <c:pt idx="18">
                  <c:v>31.037299999999998</c:v>
                </c:pt>
                <c:pt idx="19">
                  <c:v>10.8673</c:v>
                </c:pt>
                <c:pt idx="20">
                  <c:v>7.1989000000000001</c:v>
                </c:pt>
                <c:pt idx="21">
                  <c:v>10.8718</c:v>
                </c:pt>
                <c:pt idx="22">
                  <c:v>31.033999999999999</c:v>
                </c:pt>
                <c:pt idx="23">
                  <c:v>31.036799999999999</c:v>
                </c:pt>
                <c:pt idx="24">
                  <c:v>38.245600000000003</c:v>
                </c:pt>
                <c:pt idx="25">
                  <c:v>39.597299999999997</c:v>
                </c:pt>
                <c:pt idx="26">
                  <c:v>38.250399999999999</c:v>
                </c:pt>
                <c:pt idx="27">
                  <c:v>14.088100000000001</c:v>
                </c:pt>
                <c:pt idx="28">
                  <c:v>31.0335</c:v>
                </c:pt>
                <c:pt idx="29">
                  <c:v>14.086600000000001</c:v>
                </c:pt>
                <c:pt idx="30">
                  <c:v>38.246299999999998</c:v>
                </c:pt>
                <c:pt idx="31">
                  <c:v>39.582000000000001</c:v>
                </c:pt>
                <c:pt idx="32">
                  <c:v>38.222700000000003</c:v>
                </c:pt>
                <c:pt idx="33">
                  <c:v>14.093999999999999</c:v>
                </c:pt>
                <c:pt idx="34">
                  <c:v>10.8673</c:v>
                </c:pt>
                <c:pt idx="35">
                  <c:v>41.086300000000001</c:v>
                </c:pt>
                <c:pt idx="36">
                  <c:v>31.244900000000001</c:v>
                </c:pt>
                <c:pt idx="37">
                  <c:v>39.374600000000001</c:v>
                </c:pt>
                <c:pt idx="38">
                  <c:v>31.242899999999999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713856"/>
        <c:axId val="68724224"/>
      </c:barChart>
      <c:catAx>
        <c:axId val="6871385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68724224"/>
        <c:crosses val="autoZero"/>
        <c:auto val="1"/>
        <c:lblAlgn val="ctr"/>
        <c:lblOffset val="100"/>
        <c:noMultiLvlLbl val="0"/>
      </c:catAx>
      <c:valAx>
        <c:axId val="687242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7138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max_angle_iso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Sheet2!$B$3:$B$10</c:f>
              <c:numCache>
                <c:formatCode>General</c:formatCode>
                <c:ptCount val="8"/>
                <c:pt idx="0">
                  <c:v>90.227099999999993</c:v>
                </c:pt>
                <c:pt idx="1">
                  <c:v>90.389899999999997</c:v>
                </c:pt>
                <c:pt idx="2">
                  <c:v>90.625399999999999</c:v>
                </c:pt>
                <c:pt idx="3">
                  <c:v>90.111900000000006</c:v>
                </c:pt>
                <c:pt idx="4">
                  <c:v>106.04</c:v>
                </c:pt>
                <c:pt idx="5">
                  <c:v>118.04600000000001</c:v>
                </c:pt>
                <c:pt idx="6">
                  <c:v>132.59200000000001</c:v>
                </c:pt>
                <c:pt idx="7">
                  <c:v>127.586</c:v>
                </c:pt>
              </c:numCache>
            </c:numRef>
          </c:val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max_angle_shrec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Sheet2!$C$3:$C$10</c:f>
              <c:numCache>
                <c:formatCode>General</c:formatCode>
                <c:ptCount val="8"/>
                <c:pt idx="0">
                  <c:v>4.0087100000000001E-2</c:v>
                </c:pt>
                <c:pt idx="1">
                  <c:v>4.29743E-2</c:v>
                </c:pt>
                <c:pt idx="2">
                  <c:v>4.1267499999999999E-2</c:v>
                </c:pt>
                <c:pt idx="3">
                  <c:v>5.44597E-2</c:v>
                </c:pt>
                <c:pt idx="4">
                  <c:v>1.90082</c:v>
                </c:pt>
                <c:pt idx="5">
                  <c:v>1.95166</c:v>
                </c:pt>
                <c:pt idx="6">
                  <c:v>2.4324300000000001</c:v>
                </c:pt>
                <c:pt idx="7">
                  <c:v>1.8388500000000001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741376"/>
        <c:axId val="68776320"/>
      </c:barChart>
      <c:catAx>
        <c:axId val="687413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DataSet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8776320"/>
        <c:crosses val="autoZero"/>
        <c:auto val="1"/>
        <c:lblAlgn val="ctr"/>
        <c:lblOffset val="100"/>
        <c:noMultiLvlLbl val="0"/>
      </c:catAx>
      <c:valAx>
        <c:axId val="68776320"/>
        <c:scaling>
          <c:orientation val="minMax"/>
          <c:max val="2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Max.</a:t>
                </a:r>
                <a:r>
                  <a:rPr lang="en-US" sz="2000" baseline="0"/>
                  <a:t> Surf Angle Diff</a:t>
                </a:r>
                <a:endParaRPr lang="en-US" sz="20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687413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075065616797896"/>
          <c:y val="0.11072725284339457"/>
          <c:w val="0.24424934383202099"/>
          <c:h val="0.16743438320209975"/>
        </c:manualLayout>
      </c:layout>
      <c:overlay val="1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Sheet2!$F$2</c:f>
              <c:strCache>
                <c:ptCount val="1"/>
                <c:pt idx="0">
                  <c:v>CountDegree_iso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Sheet2!$F$3:$F$10</c:f>
              <c:numCache>
                <c:formatCode>General</c:formatCode>
                <c:ptCount val="8"/>
                <c:pt idx="0">
                  <c:v>37</c:v>
                </c:pt>
                <c:pt idx="1">
                  <c:v>33</c:v>
                </c:pt>
                <c:pt idx="2">
                  <c:v>38</c:v>
                </c:pt>
                <c:pt idx="3">
                  <c:v>35</c:v>
                </c:pt>
                <c:pt idx="4">
                  <c:v>220</c:v>
                </c:pt>
                <c:pt idx="5">
                  <c:v>306</c:v>
                </c:pt>
                <c:pt idx="6">
                  <c:v>290</c:v>
                </c:pt>
                <c:pt idx="7">
                  <c:v>258</c:v>
                </c:pt>
              </c:numCache>
            </c:numRef>
          </c:val>
        </c:ser>
        <c:ser>
          <c:idx val="1"/>
          <c:order val="1"/>
          <c:tx>
            <c:strRef>
              <c:f>Sheet2!$G$2</c:f>
              <c:strCache>
                <c:ptCount val="1"/>
                <c:pt idx="0">
                  <c:v>CountDegree_shrec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Sheet2!$G$3:$G$10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879872"/>
        <c:axId val="68881792"/>
      </c:barChart>
      <c:catAx>
        <c:axId val="68879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DataSet Id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8881792"/>
        <c:crosses val="autoZero"/>
        <c:auto val="1"/>
        <c:lblAlgn val="ctr"/>
        <c:lblOffset val="100"/>
        <c:noMultiLvlLbl val="0"/>
      </c:catAx>
      <c:valAx>
        <c:axId val="688817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CountDegree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6887987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000"/>
            </a:pPr>
            <a:endParaRPr lang="en-US"/>
          </a:p>
        </c:txPr>
      </c:legendEntry>
      <c:layout>
        <c:manualLayout>
          <c:xMode val="edge"/>
          <c:yMode val="edge"/>
          <c:x val="0.70680577427821512"/>
          <c:y val="9.4706911636045538E-4"/>
          <c:w val="0.27097200349956257"/>
          <c:h val="0.16743438320209975"/>
        </c:manualLayout>
      </c:layout>
      <c:overlay val="1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82.924099999999996</c:v>
                </c:pt>
                <c:pt idx="2">
                  <c:v>84.343699999999998</c:v>
                </c:pt>
                <c:pt idx="3">
                  <c:v>84.992199999999997</c:v>
                </c:pt>
                <c:pt idx="4">
                  <c:v>87.587599999999995</c:v>
                </c:pt>
                <c:pt idx="5">
                  <c:v>85.413300000000007</c:v>
                </c:pt>
                <c:pt idx="6">
                  <c:v>0.19370999999999999</c:v>
                </c:pt>
                <c:pt idx="7">
                  <c:v>0.18781700000000001</c:v>
                </c:pt>
                <c:pt idx="8">
                  <c:v>0.18627099999999999</c:v>
                </c:pt>
                <c:pt idx="9">
                  <c:v>77.389899999999997</c:v>
                </c:pt>
                <c:pt idx="10">
                  <c:v>41.728000000000002</c:v>
                </c:pt>
                <c:pt idx="11">
                  <c:v>43.721299999999999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697280"/>
        <c:axId val="67965696"/>
      </c:barChart>
      <c:catAx>
        <c:axId val="6769728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dirty="0" smtClean="0"/>
                  <a:t>Test</a:t>
                </a:r>
                <a:r>
                  <a:rPr lang="en-US" sz="2400" baseline="0" dirty="0" smtClean="0"/>
                  <a:t> Case ID</a:t>
                </a:r>
                <a:endParaRPr lang="en-US" sz="24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7965696"/>
        <c:crosses val="autoZero"/>
        <c:auto val="1"/>
        <c:lblAlgn val="ctr"/>
        <c:lblOffset val="100"/>
        <c:noMultiLvlLbl val="0"/>
      </c:catAx>
      <c:valAx>
        <c:axId val="679656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 smtClean="0"/>
                  <a:t>Max.</a:t>
                </a:r>
                <a:r>
                  <a:rPr lang="en-US" sz="2400" baseline="0" dirty="0" smtClean="0"/>
                  <a:t> </a:t>
                </a:r>
                <a:r>
                  <a:rPr lang="en-US" sz="2400" dirty="0" smtClean="0"/>
                  <a:t>Surface Angle Difference </a:t>
                </a:r>
                <a:r>
                  <a:rPr lang="en-US" sz="1800" dirty="0" smtClean="0"/>
                  <a:t>(in Degrees)</a:t>
                </a:r>
                <a:endParaRPr 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76972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</c:strCache>
            </c:strRef>
          </c:tx>
          <c:invertIfNegative val="0"/>
          <c:val>
            <c:numRef>
              <c:f>Sheet3!$E$2:$E$35</c:f>
              <c:numCache>
                <c:formatCode>General</c:formatCode>
                <c:ptCount val="34"/>
                <c:pt idx="0">
                  <c:v>5.2753000000000001E-2</c:v>
                </c:pt>
                <c:pt idx="1">
                  <c:v>5.2753000000000001E-2</c:v>
                </c:pt>
                <c:pt idx="2">
                  <c:v>5.2753000000000001E-2</c:v>
                </c:pt>
                <c:pt idx="3">
                  <c:v>5.2753000000000001E-2</c:v>
                </c:pt>
                <c:pt idx="4">
                  <c:v>0.10714600000000001</c:v>
                </c:pt>
                <c:pt idx="5">
                  <c:v>0.125946</c:v>
                </c:pt>
                <c:pt idx="6">
                  <c:v>1.36727</c:v>
                </c:pt>
                <c:pt idx="7">
                  <c:v>0.175486</c:v>
                </c:pt>
                <c:pt idx="8">
                  <c:v>0.1444</c:v>
                </c:pt>
                <c:pt idx="9">
                  <c:v>0.16950200000000001</c:v>
                </c:pt>
                <c:pt idx="10">
                  <c:v>0.11436499999999999</c:v>
                </c:pt>
                <c:pt idx="11">
                  <c:v>0.11816400000000001</c:v>
                </c:pt>
                <c:pt idx="12">
                  <c:v>0.15049000000000001</c:v>
                </c:pt>
                <c:pt idx="13">
                  <c:v>0.128888</c:v>
                </c:pt>
                <c:pt idx="14">
                  <c:v>0.151111</c:v>
                </c:pt>
                <c:pt idx="15">
                  <c:v>0.19089400000000001</c:v>
                </c:pt>
                <c:pt idx="16">
                  <c:v>0.24049599999999999</c:v>
                </c:pt>
                <c:pt idx="17">
                  <c:v>0.122</c:v>
                </c:pt>
                <c:pt idx="18">
                  <c:v>1.79051</c:v>
                </c:pt>
                <c:pt idx="19">
                  <c:v>7.3041700000000001E-2</c:v>
                </c:pt>
                <c:pt idx="20">
                  <c:v>1.9433499999999999E-2</c:v>
                </c:pt>
                <c:pt idx="21">
                  <c:v>7.6513499999999998E-2</c:v>
                </c:pt>
                <c:pt idx="22">
                  <c:v>0.11745</c:v>
                </c:pt>
                <c:pt idx="23">
                  <c:v>6.7836999999999995E-2</c:v>
                </c:pt>
                <c:pt idx="24">
                  <c:v>0.15206700000000001</c:v>
                </c:pt>
                <c:pt idx="25">
                  <c:v>0.11923400000000001</c:v>
                </c:pt>
                <c:pt idx="26">
                  <c:v>0.16777400000000001</c:v>
                </c:pt>
                <c:pt idx="27">
                  <c:v>0.20912800000000001</c:v>
                </c:pt>
                <c:pt idx="28">
                  <c:v>0.15920599999999999</c:v>
                </c:pt>
                <c:pt idx="29">
                  <c:v>0.13101699999999999</c:v>
                </c:pt>
                <c:pt idx="30">
                  <c:v>0.120216</c:v>
                </c:pt>
                <c:pt idx="31">
                  <c:v>0.122112</c:v>
                </c:pt>
                <c:pt idx="32">
                  <c:v>0.114812</c:v>
                </c:pt>
                <c:pt idx="33">
                  <c:v>0.13896700000000001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011136"/>
        <c:axId val="68013056"/>
      </c:barChart>
      <c:catAx>
        <c:axId val="6801113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 smtClean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8013056"/>
        <c:crosses val="autoZero"/>
        <c:auto val="1"/>
        <c:lblAlgn val="ctr"/>
        <c:lblOffset val="100"/>
        <c:noMultiLvlLbl val="0"/>
      </c:catAx>
      <c:valAx>
        <c:axId val="68013056"/>
        <c:scaling>
          <c:orientation val="minMax"/>
          <c:max val="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801113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Sheet3!$J$1</c:f>
              <c:strCache>
                <c:ptCount val="1"/>
              </c:strCache>
            </c:strRef>
          </c:tx>
          <c:invertIfNegative val="0"/>
          <c:val>
            <c:numRef>
              <c:f>Sheet3!$J$2:$J$35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7837312"/>
        <c:axId val="67864064"/>
      </c:barChart>
      <c:catAx>
        <c:axId val="6783731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 smtClean="0"/>
                  <a:t>Two</a:t>
                </a:r>
                <a:r>
                  <a:rPr lang="en-US" sz="1600" baseline="0" dirty="0" smtClean="0"/>
                  <a:t> Cube Test case id</a:t>
                </a:r>
                <a:endParaRPr lang="en-US" sz="16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7864064"/>
        <c:crosses val="autoZero"/>
        <c:auto val="1"/>
        <c:lblAlgn val="ctr"/>
        <c:lblOffset val="100"/>
        <c:noMultiLvlLbl val="0"/>
      </c:catAx>
      <c:valAx>
        <c:axId val="678640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r>
                  <a:rPr lang="en-US" sz="1600" dirty="0" smtClean="0"/>
                  <a:t> 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783731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Sheet4!$E$1</c:f>
              <c:strCache>
                <c:ptCount val="1"/>
              </c:strCache>
            </c:strRef>
          </c:tx>
          <c:invertIfNegative val="0"/>
          <c:val>
            <c:numRef>
              <c:f>Sheet4!$E$2:$E$35</c:f>
              <c:numCache>
                <c:formatCode>General</c:formatCode>
                <c:ptCount val="34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  <c:pt idx="15">
                  <c:v>48.223799999999997</c:v>
                </c:pt>
                <c:pt idx="16">
                  <c:v>14.1152</c:v>
                </c:pt>
                <c:pt idx="17">
                  <c:v>14.201700000000001</c:v>
                </c:pt>
                <c:pt idx="18">
                  <c:v>1.79051</c:v>
                </c:pt>
                <c:pt idx="19">
                  <c:v>1.0168699999999999</c:v>
                </c:pt>
                <c:pt idx="20">
                  <c:v>1.7876400000000001E-2</c:v>
                </c:pt>
                <c:pt idx="21">
                  <c:v>1.0168699999999999</c:v>
                </c:pt>
                <c:pt idx="22">
                  <c:v>4.9675200000000004</c:v>
                </c:pt>
                <c:pt idx="23">
                  <c:v>16.3918</c:v>
                </c:pt>
                <c:pt idx="24">
                  <c:v>8.1010399999999994</c:v>
                </c:pt>
                <c:pt idx="25">
                  <c:v>0.223297</c:v>
                </c:pt>
                <c:pt idx="26">
                  <c:v>0.16777400000000001</c:v>
                </c:pt>
                <c:pt idx="27">
                  <c:v>28.7121</c:v>
                </c:pt>
                <c:pt idx="28">
                  <c:v>12.1256</c:v>
                </c:pt>
                <c:pt idx="29">
                  <c:v>2.71245</c:v>
                </c:pt>
                <c:pt idx="30">
                  <c:v>0.72564399999999996</c:v>
                </c:pt>
                <c:pt idx="31">
                  <c:v>4.31325</c:v>
                </c:pt>
                <c:pt idx="32">
                  <c:v>42.441600000000001</c:v>
                </c:pt>
                <c:pt idx="33">
                  <c:v>44.266800000000003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364160"/>
        <c:axId val="68378624"/>
      </c:barChart>
      <c:catAx>
        <c:axId val="683641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68378624"/>
        <c:crosses val="autoZero"/>
        <c:auto val="1"/>
        <c:lblAlgn val="ctr"/>
        <c:lblOffset val="100"/>
        <c:noMultiLvlLbl val="0"/>
      </c:catAx>
      <c:valAx>
        <c:axId val="683786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364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Sheet4!$J$1</c:f>
              <c:strCache>
                <c:ptCount val="1"/>
              </c:strCache>
            </c:strRef>
          </c:tx>
          <c:invertIfNegative val="0"/>
          <c:val>
            <c:numRef>
              <c:f>Sheet4!$J$2:$J$35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403584"/>
        <c:axId val="68405504"/>
      </c:barChart>
      <c:catAx>
        <c:axId val="6840358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68405504"/>
        <c:crosses val="autoZero"/>
        <c:auto val="1"/>
        <c:lblAlgn val="ctr"/>
        <c:lblOffset val="100"/>
        <c:noMultiLvlLbl val="0"/>
      </c:catAx>
      <c:valAx>
        <c:axId val="684055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r>
                  <a:rPr lang="en-US" sz="1800" b="1" i="0" baseline="0" dirty="0" smtClean="0">
                    <a:effectLst/>
                  </a:rPr>
                  <a:t> Errors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403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polymender!$G$2:$G$35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156</c:v>
                </c:pt>
                <c:pt idx="5">
                  <c:v>172</c:v>
                </c:pt>
                <c:pt idx="6">
                  <c:v>59</c:v>
                </c:pt>
                <c:pt idx="7">
                  <c:v>100</c:v>
                </c:pt>
                <c:pt idx="8">
                  <c:v>66</c:v>
                </c:pt>
                <c:pt idx="9">
                  <c:v>79</c:v>
                </c:pt>
                <c:pt idx="10">
                  <c:v>72</c:v>
                </c:pt>
                <c:pt idx="11">
                  <c:v>42</c:v>
                </c:pt>
                <c:pt idx="12">
                  <c:v>150</c:v>
                </c:pt>
                <c:pt idx="13">
                  <c:v>47</c:v>
                </c:pt>
                <c:pt idx="14">
                  <c:v>8</c:v>
                </c:pt>
                <c:pt idx="15">
                  <c:v>94</c:v>
                </c:pt>
                <c:pt idx="16">
                  <c:v>15</c:v>
                </c:pt>
                <c:pt idx="17">
                  <c:v>74</c:v>
                </c:pt>
                <c:pt idx="18">
                  <c:v>101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42</c:v>
                </c:pt>
                <c:pt idx="25">
                  <c:v>119</c:v>
                </c:pt>
                <c:pt idx="26">
                  <c:v>52</c:v>
                </c:pt>
                <c:pt idx="27">
                  <c:v>4</c:v>
                </c:pt>
                <c:pt idx="28">
                  <c:v>50</c:v>
                </c:pt>
                <c:pt idx="29">
                  <c:v>52</c:v>
                </c:pt>
                <c:pt idx="30">
                  <c:v>107</c:v>
                </c:pt>
                <c:pt idx="31">
                  <c:v>68</c:v>
                </c:pt>
                <c:pt idx="32">
                  <c:v>106</c:v>
                </c:pt>
                <c:pt idx="3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319872"/>
        <c:axId val="68322048"/>
      </c:barChart>
      <c:catAx>
        <c:axId val="6831987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68322048"/>
        <c:crosses val="autoZero"/>
        <c:auto val="1"/>
        <c:lblAlgn val="ctr"/>
        <c:lblOffset val="100"/>
        <c:noMultiLvlLbl val="0"/>
      </c:catAx>
      <c:valAx>
        <c:axId val="683220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CountDegree Errors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3198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polymender!$B$1</c:f>
              <c:strCache>
                <c:ptCount val="1"/>
              </c:strCache>
            </c:strRef>
          </c:tx>
          <c:invertIfNegative val="0"/>
          <c:val>
            <c:numRef>
              <c:f>polymender!$B$2:$B$35</c:f>
              <c:numCache>
                <c:formatCode>General</c:formatCode>
                <c:ptCount val="34"/>
                <c:pt idx="0">
                  <c:v>0.20416699999999999</c:v>
                </c:pt>
                <c:pt idx="1">
                  <c:v>0.20416699999999999</c:v>
                </c:pt>
                <c:pt idx="2">
                  <c:v>0.20416699999999999</c:v>
                </c:pt>
                <c:pt idx="3">
                  <c:v>0.20416699999999999</c:v>
                </c:pt>
                <c:pt idx="4">
                  <c:v>125.31699999999999</c:v>
                </c:pt>
                <c:pt idx="5">
                  <c:v>133.095</c:v>
                </c:pt>
                <c:pt idx="6">
                  <c:v>134.999</c:v>
                </c:pt>
                <c:pt idx="7">
                  <c:v>129.72200000000001</c:v>
                </c:pt>
                <c:pt idx="8">
                  <c:v>120.617</c:v>
                </c:pt>
                <c:pt idx="9">
                  <c:v>134.977</c:v>
                </c:pt>
                <c:pt idx="10">
                  <c:v>132.56700000000001</c:v>
                </c:pt>
                <c:pt idx="11">
                  <c:v>132.36000000000001</c:v>
                </c:pt>
                <c:pt idx="12">
                  <c:v>104.036</c:v>
                </c:pt>
                <c:pt idx="13">
                  <c:v>117.29</c:v>
                </c:pt>
                <c:pt idx="14">
                  <c:v>117.36799999999999</c:v>
                </c:pt>
                <c:pt idx="15">
                  <c:v>134.68700000000001</c:v>
                </c:pt>
                <c:pt idx="16">
                  <c:v>97.373900000000006</c:v>
                </c:pt>
                <c:pt idx="17">
                  <c:v>124.851</c:v>
                </c:pt>
                <c:pt idx="18">
                  <c:v>133.41399999999999</c:v>
                </c:pt>
                <c:pt idx="19">
                  <c:v>90</c:v>
                </c:pt>
                <c:pt idx="20">
                  <c:v>0.11942899999999999</c:v>
                </c:pt>
                <c:pt idx="21">
                  <c:v>89.945599999999999</c:v>
                </c:pt>
                <c:pt idx="22">
                  <c:v>90</c:v>
                </c:pt>
                <c:pt idx="23">
                  <c:v>89.9816</c:v>
                </c:pt>
                <c:pt idx="24">
                  <c:v>117.36799999999999</c:v>
                </c:pt>
                <c:pt idx="25">
                  <c:v>128.47900000000001</c:v>
                </c:pt>
                <c:pt idx="26">
                  <c:v>98.027100000000004</c:v>
                </c:pt>
                <c:pt idx="27">
                  <c:v>14.280099999999999</c:v>
                </c:pt>
                <c:pt idx="28">
                  <c:v>111.514</c:v>
                </c:pt>
                <c:pt idx="29">
                  <c:v>129.66200000000001</c:v>
                </c:pt>
                <c:pt idx="30">
                  <c:v>134.91</c:v>
                </c:pt>
                <c:pt idx="31">
                  <c:v>122.913</c:v>
                </c:pt>
                <c:pt idx="32">
                  <c:v>128.72399999999999</c:v>
                </c:pt>
                <c:pt idx="33">
                  <c:v>129.19200000000001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350720"/>
        <c:axId val="68352640"/>
      </c:barChart>
      <c:catAx>
        <c:axId val="683507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Two Cube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68352640"/>
        <c:crosses val="autoZero"/>
        <c:auto val="1"/>
        <c:lblAlgn val="ctr"/>
        <c:lblOffset val="100"/>
        <c:noMultiLvlLbl val="0"/>
      </c:catAx>
      <c:valAx>
        <c:axId val="683526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3507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Sheet3!$F$2:$F$41</c:f>
              <c:numCache>
                <c:formatCode>General</c:formatCode>
                <c:ptCount val="40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248</c:v>
                </c:pt>
                <c:pt idx="25">
                  <c:v>262</c:v>
                </c:pt>
                <c:pt idx="26">
                  <c:v>224</c:v>
                </c:pt>
                <c:pt idx="27">
                  <c:v>256</c:v>
                </c:pt>
                <c:pt idx="28">
                  <c:v>249</c:v>
                </c:pt>
                <c:pt idx="29">
                  <c:v>24</c:v>
                </c:pt>
                <c:pt idx="30">
                  <c:v>262</c:v>
                </c:pt>
                <c:pt idx="31">
                  <c:v>272</c:v>
                </c:pt>
                <c:pt idx="32">
                  <c:v>230</c:v>
                </c:pt>
                <c:pt idx="33">
                  <c:v>268</c:v>
                </c:pt>
                <c:pt idx="34">
                  <c:v>241</c:v>
                </c:pt>
                <c:pt idx="35">
                  <c:v>30</c:v>
                </c:pt>
                <c:pt idx="36">
                  <c:v>264</c:v>
                </c:pt>
                <c:pt idx="37">
                  <c:v>393</c:v>
                </c:pt>
                <c:pt idx="38">
                  <c:v>385</c:v>
                </c:pt>
                <c:pt idx="39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430848"/>
        <c:axId val="68457600"/>
      </c:barChart>
      <c:catAx>
        <c:axId val="6843084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68457600"/>
        <c:crosses val="autoZero"/>
        <c:auto val="1"/>
        <c:lblAlgn val="ctr"/>
        <c:lblOffset val="100"/>
        <c:noMultiLvlLbl val="0"/>
      </c:catAx>
      <c:valAx>
        <c:axId val="684576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</a:t>
                </a:r>
                <a:r>
                  <a:rPr lang="en-US" baseline="0" dirty="0" smtClean="0"/>
                  <a:t> errors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4308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D2E51-02BA-4197-800D-8112012C3E1D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5632-2F1D-4ECA-AEC6-FD1F8DD9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8/10/2015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76269" b="58283"/>
          <a:stretch/>
        </p:blipFill>
        <p:spPr bwMode="auto">
          <a:xfrm>
            <a:off x="9921240" y="0"/>
            <a:ext cx="4511040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887133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824484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08332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5181600" y="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350520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634214" y="70104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8470727" y="69473"/>
            <a:ext cx="3163487" cy="2826127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6506854" y="-1357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29997"/>
            <a:ext cx="4830454" cy="12786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588267" y="48067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10287000" y="2971800"/>
            <a:ext cx="4267200" cy="3812138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119371" y="972796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3"/>
          </p:cNvCxnSpPr>
          <p:nvPr/>
        </p:nvCxnSpPr>
        <p:spPr>
          <a:xfrm flipV="1">
            <a:off x="8881371" y="1100666"/>
            <a:ext cx="2706896" cy="32933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4854" y="4713393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6" idx="3"/>
            <a:endCxn id="7171" idx="1"/>
          </p:cNvCxnSpPr>
          <p:nvPr/>
        </p:nvCxnSpPr>
        <p:spPr>
          <a:xfrm flipV="1">
            <a:off x="6506854" y="4877869"/>
            <a:ext cx="3780146" cy="292724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esearchDocs\IEEEVIS2015_movedtoGD\Data\ictdata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1" r="68625"/>
          <a:stretch/>
        </p:blipFill>
        <p:spPr bwMode="auto">
          <a:xfrm>
            <a:off x="7650480" y="3642360"/>
            <a:ext cx="3825240" cy="321564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3" t="46443" r="7253" b="1556"/>
          <a:stretch/>
        </p:blipFill>
        <p:spPr bwMode="auto">
          <a:xfrm>
            <a:off x="10911840" y="152400"/>
            <a:ext cx="3489960" cy="35661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4040" y="317245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3352801"/>
            <a:ext cx="1040130" cy="7340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052" idx="1"/>
          </p:cNvCxnSpPr>
          <p:nvPr/>
        </p:nvCxnSpPr>
        <p:spPr>
          <a:xfrm flipV="1">
            <a:off x="6583680" y="1935480"/>
            <a:ext cx="4328160" cy="1389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2051" idx="1"/>
          </p:cNvCxnSpPr>
          <p:nvPr/>
        </p:nvCxnSpPr>
        <p:spPr>
          <a:xfrm>
            <a:off x="3859530" y="3719830"/>
            <a:ext cx="3790950" cy="153035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E:\Google\SHREC\images\volt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962400"/>
            <a:ext cx="2299571" cy="274179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8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\Journal2015ICT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ata\Journal2015ICT\CM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75416" r="4281"/>
          <a:stretch/>
        </p:blipFill>
        <p:spPr bwMode="auto">
          <a:xfrm>
            <a:off x="335279" y="335280"/>
            <a:ext cx="14081761" cy="22479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0200" y="5410200"/>
            <a:ext cx="51054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15551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757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42744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28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Google\SHREC\images\polymender_cone_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994" y="0"/>
            <a:ext cx="12888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_cone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" b="100000" l="0" r="99687">
                        <a14:backgroundMark x1="6886" y1="25930" x2="30621" y2="88160"/>
                        <a14:backgroundMark x1="93584" y1="15558" x2="94210" y2="71820"/>
                        <a14:backgroundMark x1="81534" y1="9295" x2="81951" y2="98141"/>
                        <a14:backgroundMark x1="31195" y1="8513" x2="56651" y2="2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1145" r="24178" b="27696"/>
          <a:stretch/>
        </p:blipFill>
        <p:spPr bwMode="auto">
          <a:xfrm>
            <a:off x="119269" y="1451113"/>
            <a:ext cx="6738731" cy="3508514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1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Google\SHREC\images\polymender_cone_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0"/>
            <a:ext cx="12876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Google\SHREC\images\polymender_con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" b="100000" l="104" r="994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6378" r="21359" b="30845"/>
          <a:stretch/>
        </p:blipFill>
        <p:spPr bwMode="auto">
          <a:xfrm>
            <a:off x="190501" y="1809750"/>
            <a:ext cx="7105650" cy="29337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99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Google\SHREC\images\polymender_con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/>
        </p:blipFill>
        <p:spPr bwMode="auto">
          <a:xfrm>
            <a:off x="-2928938" y="-490538"/>
            <a:ext cx="9405938" cy="970597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oogle\SHREC\images\polymender_con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/>
          <a:stretch/>
        </p:blipFill>
        <p:spPr bwMode="auto">
          <a:xfrm>
            <a:off x="6477000" y="-476250"/>
            <a:ext cx="8872538" cy="96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477000" y="-490538"/>
            <a:ext cx="0" cy="9710738"/>
          </a:xfrm>
          <a:prstGeom prst="line">
            <a:avLst/>
          </a:prstGeom>
          <a:ln w="133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9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34218"/>
              </p:ext>
            </p:extLst>
          </p:nvPr>
        </p:nvGraphicFramePr>
        <p:xfrm>
          <a:off x="1173708" y="0"/>
          <a:ext cx="1228298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8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795129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8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72120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15285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6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876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8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39421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45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4563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51071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Google\SHREC\images\twoCube\twoCube35_te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4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51816"/>
              </p:ext>
            </p:extLst>
          </p:nvPr>
        </p:nvGraphicFramePr>
        <p:xfrm>
          <a:off x="2452687" y="88106"/>
          <a:ext cx="998149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54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09634"/>
              </p:ext>
            </p:extLst>
          </p:nvPr>
        </p:nvGraphicFramePr>
        <p:xfrm>
          <a:off x="2570181" y="0"/>
          <a:ext cx="94900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1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Google\SHREC\images\isoEx\flange2_1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7315200" cy="39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:\Google\SHREC\images\isoEx\flange2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33334" r="29640" b="23905"/>
          <a:stretch/>
        </p:blipFill>
        <p:spPr bwMode="auto">
          <a:xfrm>
            <a:off x="7340601" y="0"/>
            <a:ext cx="7289800" cy="391011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oogle\SHREC\images\isoEx\flange2_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Google\SHREC\images\isoEx\flange2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16667" r="32784" b="40708"/>
          <a:stretch/>
        </p:blipFill>
        <p:spPr bwMode="auto">
          <a:xfrm>
            <a:off x="7315201" y="0"/>
            <a:ext cx="7315200" cy="389763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465398"/>
              </p:ext>
            </p:extLst>
          </p:nvPr>
        </p:nvGraphicFramePr>
        <p:xfrm>
          <a:off x="1371600" y="28184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57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715882"/>
              </p:ext>
            </p:extLst>
          </p:nvPr>
        </p:nvGraphicFramePr>
        <p:xfrm>
          <a:off x="14478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624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98512"/>
              </p:ext>
            </p:extLst>
          </p:nvPr>
        </p:nvGraphicFramePr>
        <p:xfrm>
          <a:off x="2133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793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967184"/>
              </p:ext>
            </p:extLst>
          </p:nvPr>
        </p:nvGraphicFramePr>
        <p:xfrm>
          <a:off x="19050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2342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451455"/>
              </p:ext>
            </p:extLst>
          </p:nvPr>
        </p:nvGraphicFramePr>
        <p:xfrm>
          <a:off x="1371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4744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666121"/>
              </p:ext>
            </p:extLst>
          </p:nvPr>
        </p:nvGraphicFramePr>
        <p:xfrm>
          <a:off x="1981200" y="3132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823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28488</TotalTime>
  <Words>145</Words>
  <Application>Microsoft Office PowerPoint</Application>
  <PresentationFormat>Custom</PresentationFormat>
  <Paragraphs>37</Paragraphs>
  <Slides>43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98</cp:revision>
  <dcterms:created xsi:type="dcterms:W3CDTF">2015-07-06T15:24:42Z</dcterms:created>
  <dcterms:modified xsi:type="dcterms:W3CDTF">2015-08-11T00:00:42Z</dcterms:modified>
</cp:coreProperties>
</file>